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fbec54d275b04668"/>
    <p:sldMasterId id="2147483657" r:id="R9d41ad845ef64f88"/>
  </p:sldMasterIdLst>
  <p:sldIdLst>
    <p:sldId id="287" r:id="R8802cfb425cc487f"/>
    <p:sldId id="288" r:id="R570b0ecceaa6456f"/>
    <p:sldId id="289" r:id="R62fbba09d489455b"/>
    <p:sldId id="290" r:id="Rff3b2c7da7344170"/>
    <p:sldId id="291" r:id="R854ded25c5a94787"/>
    <p:sldId id="292" r:id="Rdde54904834849f8"/>
    <p:sldId id="293" r:id="R919ed057c2884c98"/>
    <p:sldId id="294" r:id="R75dfb99aa893481d"/>
    <p:sldId id="295" r:id="R335e080640d444f2"/>
    <p:sldId id="296" r:id="R9822384f2e6c49f0"/>
    <p:sldId id="297" r:id="R0f93d3db46c54e53"/>
    <p:sldId id="298" r:id="R7460ff9fd3394845"/>
    <p:sldId id="299" r:id="Rd611d3c9870e43e6"/>
    <p:sldId id="300" r:id="R1a528e6796b4448a"/>
    <p:sldId id="301" r:id="R89aeacec14de4e05"/>
    <p:sldId id="302" r:id="R2a00fc4a07bb44d6"/>
    <p:sldId id="303" r:id="Ra745eee81fb741c1"/>
    <p:sldId id="304" r:id="R4603d123232744ba"/>
    <p:sldId id="305" r:id="R9ae37c59e29744be"/>
    <p:sldId id="306" r:id="Rf59cca8444c1423d"/>
    <p:sldId id="307" r:id="R0011db2a31064b61"/>
    <p:sldId id="308" r:id="R3e7829d7c4c14f58"/>
    <p:sldId id="309" r:id="Rd54ecb68566b44d2"/>
    <p:sldId id="310" r:id="Rd5345277a5ff475e"/>
    <p:sldId id="311" r:id="R507bea5cd14b4496"/>
    <p:sldId id="312" r:id="R286f3a9e9b484c0d"/>
    <p:sldId id="313" r:id="R51bbda77d7fe4781"/>
    <p:sldId id="314" r:id="R98cb80da57a74127"/>
    <p:sldId id="315" r:id="R6d623f8cf43f4ebd"/>
    <p:sldId id="316" r:id="R4fe84aa2cb144657"/>
    <p:sldId id="317" r:id="Rfba4210d497146d1"/>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9822384f2e6c49f0" Type="http://schemas.openxmlformats.org/officeDocument/2006/relationships/slide" Target="/ppt/slides/slide29.xml"/><Relationship Id="R62fbba09d489455b" Type="http://schemas.openxmlformats.org/officeDocument/2006/relationships/slide" Target="/ppt/slides/slide22.xml"/><Relationship Id="R89aeacec14de4e05" Type="http://schemas.openxmlformats.org/officeDocument/2006/relationships/slide" Target="/ppt/slides/slide2e.xml"/><Relationship Id="Ra745eee81fb741c1" Type="http://schemas.openxmlformats.org/officeDocument/2006/relationships/slide" Target="/ppt/slides/slide30.xml"/><Relationship Id="R9ae37c59e29744be" Type="http://schemas.openxmlformats.org/officeDocument/2006/relationships/slide" Target="/ppt/slides/slide32.xml"/><Relationship Id="rId7" Type="http://schemas.openxmlformats.org/officeDocument/2006/relationships/customXml" Target="../customXml/item2.xml"/><Relationship Id="R570b0ecceaa6456f" Type="http://schemas.openxmlformats.org/officeDocument/2006/relationships/slide" Target="/ppt/slides/slide21.xml"/><Relationship Id="Rff3b2c7da7344170" Type="http://schemas.openxmlformats.org/officeDocument/2006/relationships/slide" Target="/ppt/slides/slide23.xml"/><Relationship Id="R3e7829d7c4c14f58" Type="http://schemas.openxmlformats.org/officeDocument/2006/relationships/slide" Target="/ppt/slides/slide35.xml"/><Relationship Id="R507bea5cd14b4496" Type="http://schemas.openxmlformats.org/officeDocument/2006/relationships/slide" Target="/ppt/slides/slide38.xml"/><Relationship Id="R98cb80da57a74127" Type="http://schemas.openxmlformats.org/officeDocument/2006/relationships/slide" Target="/ppt/slides/slide3b.xml"/><Relationship Id="R6d623f8cf43f4ebd" Type="http://schemas.openxmlformats.org/officeDocument/2006/relationships/slide" Target="/ppt/slides/slide3c.xml"/><Relationship Id="rId1" Type="http://schemas.openxmlformats.org/officeDocument/2006/relationships/slideMaster" Target="slideMasters/slideMaster1.xml"/><Relationship Id="R0f93d3db46c54e53" Type="http://schemas.openxmlformats.org/officeDocument/2006/relationships/slide" Target="/ppt/slides/slide2a.xml"/><Relationship Id="R4603d123232744ba" Type="http://schemas.openxmlformats.org/officeDocument/2006/relationships/slide" Target="/ppt/slides/slide31.xml"/><Relationship Id="R0011db2a31064b61" Type="http://schemas.openxmlformats.org/officeDocument/2006/relationships/slide" Target="/ppt/slides/slide34.xml"/><Relationship Id="Rd5345277a5ff475e" Type="http://schemas.openxmlformats.org/officeDocument/2006/relationships/slide" Target="/ppt/slides/slide37.xml"/><Relationship Id="Rfba4210d497146d1"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fbec54d275b04668" Type="http://schemas.openxmlformats.org/officeDocument/2006/relationships/slideMaster" Target="/ppt/slideMasters/slideMaster2.xml"/><Relationship Id="R33259a74035d49fd" Type="http://schemas.openxmlformats.org/officeDocument/2006/relationships/tableStyles" Target="/ppt/tableStyles.xml"/><Relationship Id="R854ded25c5a94787" Type="http://schemas.openxmlformats.org/officeDocument/2006/relationships/slide" Target="/ppt/slides/slide24.xml"/><Relationship Id="R919ed057c2884c98" Type="http://schemas.openxmlformats.org/officeDocument/2006/relationships/slide" Target="/ppt/slides/slide26.xml"/><Relationship Id="Rd611d3c9870e43e6" Type="http://schemas.openxmlformats.org/officeDocument/2006/relationships/slide" Target="/ppt/slides/slide2c.xml"/><Relationship Id="R2a00fc4a07bb44d6" Type="http://schemas.openxmlformats.org/officeDocument/2006/relationships/slide" Target="/ppt/slides/slide2f.xml"/><Relationship Id="R9d41ad845ef64f88" Type="http://schemas.openxmlformats.org/officeDocument/2006/relationships/slideMaster" Target="/ppt/slideMasters/slideMaster3.xml"/><Relationship Id="Rdde54904834849f8" Type="http://schemas.openxmlformats.org/officeDocument/2006/relationships/slide" Target="/ppt/slides/slide25.xml"/><Relationship Id="R335e080640d444f2" Type="http://schemas.openxmlformats.org/officeDocument/2006/relationships/slide" Target="/ppt/slides/slide28.xml"/><Relationship Id="R1a528e6796b4448a" Type="http://schemas.openxmlformats.org/officeDocument/2006/relationships/slide" Target="/ppt/slides/slide2d.xml"/><Relationship Id="Rf59cca8444c1423d" Type="http://schemas.openxmlformats.org/officeDocument/2006/relationships/slide" Target="/ppt/slides/slide33.xml"/><Relationship Id="Rd54ecb68566b44d2" Type="http://schemas.openxmlformats.org/officeDocument/2006/relationships/slide" Target="/ppt/slides/slide36.xml"/><Relationship Id="R51bbda77d7fe4781" Type="http://schemas.openxmlformats.org/officeDocument/2006/relationships/slide" Target="/ppt/slides/slide3a.xml"/><Relationship Id="R75dfb99aa893481d" Type="http://schemas.openxmlformats.org/officeDocument/2006/relationships/slide" Target="/ppt/slides/slide27.xml"/><Relationship Id="R7460ff9fd3394845" Type="http://schemas.openxmlformats.org/officeDocument/2006/relationships/slide" Target="/ppt/slides/slide2b.xml"/><Relationship Id="R286f3a9e9b484c0d" Type="http://schemas.openxmlformats.org/officeDocument/2006/relationships/slide" Target="/ppt/slides/slide39.xml"/><Relationship Id="rId8" Type="http://schemas.openxmlformats.org/officeDocument/2006/relationships/customXml" Target="../customXml/item3.xml"/><Relationship Id="R8802cfb425cc487f" Type="http://schemas.openxmlformats.org/officeDocument/2006/relationships/slide" Target="/ppt/slides/slide20.xml"/><Relationship Id="R4fe84aa2cb144657" Type="http://schemas.openxmlformats.org/officeDocument/2006/relationships/slide" Target="/ppt/slides/slide3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7ac9b9f43c8f47fe" /><Relationship Type="http://schemas.openxmlformats.org/officeDocument/2006/relationships/image" Target="/ppt/media/image2.bin" Id="R0f8b582038574fa7" /><Relationship Type="http://schemas.openxmlformats.org/officeDocument/2006/relationships/slideMaster" Target="/ppt/slideMasters/slideMaster2.xml" Id="Rf5417a62b2d040cf" /></Relationships>
</file>

<file path=ppt/slideLayouts/_rels/slideLayout3.xml.rels>&#65279;<?xml version="1.0" encoding="utf-8"?><Relationships xmlns="http://schemas.openxmlformats.org/package/2006/relationships"><Relationship Type="http://schemas.openxmlformats.org/officeDocument/2006/relationships/image" Target="/ppt/media/image3.bin" Id="R9b6e4ebb1cfb4c09" /><Relationship Type="http://schemas.openxmlformats.org/officeDocument/2006/relationships/image" Target="/ppt/media/image4.bin" Id="R5c363bb8cc274b77" /><Relationship Type="http://schemas.openxmlformats.org/officeDocument/2006/relationships/slideMaster" Target="/ppt/slideMasters/slideMaster2.xml" Id="Rbce37332fe8649ee" /></Relationships>
</file>

<file path=ppt/slideLayouts/_rels/slideLayout4.xml.rels>&#65279;<?xml version="1.0" encoding="utf-8"?><Relationships xmlns="http://schemas.openxmlformats.org/package/2006/relationships"><Relationship Type="http://schemas.openxmlformats.org/officeDocument/2006/relationships/image" Target="/ppt/media/image5.bin" Id="R6eccfa6256f74046" /><Relationship Type="http://schemas.openxmlformats.org/officeDocument/2006/relationships/image" Target="/ppt/media/image2.bin" Id="Rddb817b8203f4642" /><Relationship Type="http://schemas.openxmlformats.org/officeDocument/2006/relationships/slideMaster" Target="/ppt/slideMasters/slideMaster2.xml" Id="R4742a6c3086e4466" /></Relationships>
</file>

<file path=ppt/slideLayouts/_rels/slideLayout5.xml.rels>&#65279;<?xml version="1.0" encoding="utf-8"?><Relationships xmlns="http://schemas.openxmlformats.org/package/2006/relationships"><Relationship Type="http://schemas.openxmlformats.org/officeDocument/2006/relationships/image" Target="/ppt/media/image6.bin" Id="Rc232676ddd0748a9" /><Relationship Type="http://schemas.openxmlformats.org/officeDocument/2006/relationships/image" Target="/ppt/media/image2.bin" Id="R2f495d0d90e54d95" /><Relationship Type="http://schemas.openxmlformats.org/officeDocument/2006/relationships/slideMaster" Target="/ppt/slideMasters/slideMaster2.xml" Id="R6af7863a2008448d" /></Relationships>
</file>

<file path=ppt/slideLayouts/_rels/slideLayout6.xml.rels>&#65279;<?xml version="1.0" encoding="utf-8"?><Relationships xmlns="http://schemas.openxmlformats.org/package/2006/relationships"><Relationship Type="http://schemas.openxmlformats.org/officeDocument/2006/relationships/image" Target="/ppt/media/image7.bin" Id="R1d6ee6683bee499b" /><Relationship Type="http://schemas.openxmlformats.org/officeDocument/2006/relationships/image" Target="/ppt/media/image4.bin" Id="R1d3b7a2962504f1e" /><Relationship Type="http://schemas.openxmlformats.org/officeDocument/2006/relationships/slideMaster" Target="/ppt/slideMasters/slideMaster2.xml" Id="Rd5797265c3a04903" /></Relationships>
</file>

<file path=ppt/slideLayouts/_rels/slideLayout7.xml.rels>&#65279;<?xml version="1.0" encoding="utf-8"?><Relationships xmlns="http://schemas.openxmlformats.org/package/2006/relationships"><Relationship Type="http://schemas.openxmlformats.org/officeDocument/2006/relationships/image" Target="/ppt/media/image8.bin" Id="Ra93b264ee0294f7e" /><Relationship Type="http://schemas.openxmlformats.org/officeDocument/2006/relationships/image" Target="/ppt/media/image4.bin" Id="R033d0c0e0de54474" /><Relationship Type="http://schemas.openxmlformats.org/officeDocument/2006/relationships/slideMaster" Target="/ppt/slideMasters/slideMaster2.xml" Id="R4732a2e8fafd4715" /></Relationships>
</file>

<file path=ppt/slideLayouts/_rels/slideLayout8.xml.rels>&#65279;<?xml version="1.0" encoding="utf-8"?><Relationships xmlns="http://schemas.openxmlformats.org/package/2006/relationships"><Relationship Type="http://schemas.openxmlformats.org/officeDocument/2006/relationships/image" Target="/ppt/media/imagea.bin" Id="R8ddaf3fb76d54a1a" /><Relationship Type="http://schemas.openxmlformats.org/officeDocument/2006/relationships/image" Target="/ppt/media/imageb.bin" Id="Rfa2b07f8bfcc45b9" /><Relationship Type="http://schemas.openxmlformats.org/officeDocument/2006/relationships/slideMaster" Target="/ppt/slideMasters/slideMaster3.xml" Id="R13900cb8efe947bf"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585fab6813fb4ff2"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071bd540353d414b"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234c5ca6d7b14d0c"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a3437885f6e34df2"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366d3f4e47c7418f"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54cb75d66e0143b6"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c780e1416f1c4c24"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7ac9b9f43c8f47f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0f8b582038574fa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9b6e4ebb1cfb4c09">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5c363bb8cc274b7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6eccfa6256f7404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db817b8203f464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c232676ddd0748a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2f495d0d90e54d9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1d6ee6683bee499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d3b7a2962504f1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a93b264ee0294f7e">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033d0c0e0de5447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8ddaf3fb76d54a1a">
            <a:extLst>
              <a:ext uri="{96DAC541-7B7A-43D3-8B79-37D633B846F1}">
                <asvg:svgBlip xmlns:asvg="http://schemas.microsoft.com/office/drawing/2016/SVG/main" r:embed="Rfa2b07f8bfcc45b9"/>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c4b2cdd85724a04" /><Relationship Type="http://schemas.openxmlformats.org/officeDocument/2006/relationships/slideLayout" Target="/ppt/slideLayouts/slideLayout2.xml" Id="R8963d6330e74408d" /><Relationship Type="http://schemas.openxmlformats.org/officeDocument/2006/relationships/slideLayout" Target="/ppt/slideLayouts/slideLayout3.xml" Id="R2463c88d5464428f" /><Relationship Type="http://schemas.openxmlformats.org/officeDocument/2006/relationships/slideLayout" Target="/ppt/slideLayouts/slideLayout4.xml" Id="R7df20d982b0b4997" /><Relationship Type="http://schemas.openxmlformats.org/officeDocument/2006/relationships/slideLayout" Target="/ppt/slideLayouts/slideLayout5.xml" Id="R987594c031e14187" /><Relationship Type="http://schemas.openxmlformats.org/officeDocument/2006/relationships/slideLayout" Target="/ppt/slideLayouts/slideLayout6.xml" Id="R4470ec2693c440c2" /><Relationship Type="http://schemas.openxmlformats.org/officeDocument/2006/relationships/slideLayout" Target="/ppt/slideLayouts/slideLayout7.xml" Id="Rf3110b42444c4973"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82684206eac44352" /><Relationship Type="http://schemas.openxmlformats.org/officeDocument/2006/relationships/slideLayout" Target="/ppt/slideLayouts/slideLayout8.xml" Id="Re4cd2601d65c4a38" /><Relationship Type="http://schemas.openxmlformats.org/officeDocument/2006/relationships/slideLayout" Target="/ppt/slideLayouts/slideLayout9.xml" Id="Rdad82d6f7ea84977" /><Relationship Type="http://schemas.openxmlformats.org/officeDocument/2006/relationships/slideLayout" Target="/ppt/slideLayouts/slideLayouta.xml" Id="Rb0b6a4d75c594ae1" /><Relationship Type="http://schemas.openxmlformats.org/officeDocument/2006/relationships/slideLayout" Target="/ppt/slideLayouts/slideLayoutb.xml" Id="R318c577f9fc64c6d" /><Relationship Type="http://schemas.openxmlformats.org/officeDocument/2006/relationships/slideLayout" Target="/ppt/slideLayouts/slideLayoutc.xml" Id="Ra2bfc8667eac43c6" /><Relationship Type="http://schemas.openxmlformats.org/officeDocument/2006/relationships/slideLayout" Target="/ppt/slideLayouts/slideLayoutd.xml" Id="Radbd6fca94ca4eb6" /><Relationship Type="http://schemas.openxmlformats.org/officeDocument/2006/relationships/slideLayout" Target="/ppt/slideLayouts/slideLayoute.xml" Id="Re14678df781a4ce4" /><Relationship Type="http://schemas.openxmlformats.org/officeDocument/2006/relationships/slideLayout" Target="/ppt/slideLayouts/slideLayoutf.xml" Id="R15918f99b4fe46bc" /><Relationship Type="http://schemas.openxmlformats.org/officeDocument/2006/relationships/image" Target="/ppt/media/image2.bin" Id="Rc3b583dbdeff4f18"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7df20d982b0b4997"/>
    <p:sldLayoutId id="2147483652" r:id="R2463c88d5464428f"/>
    <p:sldLayoutId id="2147483651" r:id="R8963d6330e74408d"/>
    <p:sldLayoutId id="2147483656" r:id="Rf3110b42444c4973"/>
    <p:sldLayoutId id="2147483655" r:id="R4470ec2693c440c2"/>
    <p:sldLayoutId id="2147483654" r:id="R987594c031e14187"/>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c3b583dbdeff4f18">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a2bfc8667eac43c6"/>
    <p:sldLayoutId id="2147483661" r:id="R318c577f9fc64c6d"/>
    <p:sldLayoutId id="2147483659" r:id="Rdad82d6f7ea84977"/>
    <p:sldLayoutId id="2147483665" r:id="R15918f99b4fe46bc"/>
    <p:sldLayoutId id="2147483664" r:id="Re14678df781a4ce4"/>
    <p:sldLayoutId id="2147483663" r:id="Radbd6fca94ca4eb6"/>
    <p:sldLayoutId id="2147483660" r:id="Rb0b6a4d75c594ae1"/>
    <p:sldLayoutId id="2147483658" r:id="Re4cd2601d65c4a38"/>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397a82cfbcca485e" /><Relationship Type="http://schemas.openxmlformats.org/officeDocument/2006/relationships/slideLayout" Target="/ppt/slideLayouts/slideLayout3.xml" Id="Rea9f7e59acd449dd" /></Relationships>
</file>

<file path=ppt/slides/_rels/slide21.xml.rels>&#65279;<?xml version="1.0" encoding="utf-8"?><Relationships xmlns="http://schemas.openxmlformats.org/package/2006/relationships"><Relationship Type="http://schemas.openxmlformats.org/officeDocument/2006/relationships/image" Target="/ppt/media/imagec.bin" Id="R373d151b2134487d" /><Relationship Type="http://schemas.openxmlformats.org/officeDocument/2006/relationships/slideLayout" Target="/ppt/slideLayouts/slideLayoutc.xml" Id="R2274449d7ab64c37" /></Relationships>
</file>

<file path=ppt/slides/_rels/slide22.xml.rels>&#65279;<?xml version="1.0" encoding="utf-8"?><Relationships xmlns="http://schemas.openxmlformats.org/package/2006/relationships"><Relationship Type="http://schemas.openxmlformats.org/officeDocument/2006/relationships/image" Target="/ppt/media/imagec.bin" Id="Rd24357abe7e64341" /><Relationship Type="http://schemas.openxmlformats.org/officeDocument/2006/relationships/slideLayout" Target="/ppt/slideLayouts/slideLayoutc.xml" Id="R4d8c636f5f354efa" /></Relationships>
</file>

<file path=ppt/slides/_rels/slide23.xml.rels>&#65279;<?xml version="1.0" encoding="utf-8"?><Relationships xmlns="http://schemas.openxmlformats.org/package/2006/relationships"><Relationship Type="http://schemas.openxmlformats.org/officeDocument/2006/relationships/image" Target="/ppt/media/imagec.bin" Id="R6614a72b2831462a" /><Relationship Type="http://schemas.openxmlformats.org/officeDocument/2006/relationships/slideLayout" Target="/ppt/slideLayouts/slideLayoutc.xml" Id="R0c068d0a94e34031" /><Relationship Type="http://schemas.openxmlformats.org/officeDocument/2006/relationships/chart" Target="/ppt/slides/charts/chart32.xml" Id="Rdc059be4ace240da" /><Relationship Type="http://schemas.openxmlformats.org/officeDocument/2006/relationships/chart" Target="/ppt/slides/charts/chart33.xml" Id="R05d62376d3fa430f" /><Relationship Type="http://schemas.openxmlformats.org/officeDocument/2006/relationships/chart" Target="/ppt/slides/charts/chart34.xml" Id="Ref30b33479fb4444" /></Relationships>
</file>

<file path=ppt/slides/_rels/slide24.xml.rels>&#65279;<?xml version="1.0" encoding="utf-8"?><Relationships xmlns="http://schemas.openxmlformats.org/package/2006/relationships"><Relationship Type="http://schemas.openxmlformats.org/officeDocument/2006/relationships/image" Target="/ppt/media/imagec.bin" Id="R1f6a871501b544a2" /><Relationship Type="http://schemas.openxmlformats.org/officeDocument/2006/relationships/slideLayout" Target="/ppt/slideLayouts/slideLayoutc.xml" Id="Rc077e91192684925" /><Relationship Type="http://schemas.openxmlformats.org/officeDocument/2006/relationships/chart" Target="/ppt/slides/charts/chart35.xml" Id="Rb350ebe3e0374a0b" /></Relationships>
</file>

<file path=ppt/slides/_rels/slide25.xml.rels>&#65279;<?xml version="1.0" encoding="utf-8"?><Relationships xmlns="http://schemas.openxmlformats.org/package/2006/relationships"><Relationship Type="http://schemas.openxmlformats.org/officeDocument/2006/relationships/image" Target="/ppt/media/imagec.bin" Id="R256213318eb046b2" /><Relationship Type="http://schemas.openxmlformats.org/officeDocument/2006/relationships/slideLayout" Target="/ppt/slideLayouts/slideLayoutc.xml" Id="Rf63d1c60d73b4960" /><Relationship Type="http://schemas.openxmlformats.org/officeDocument/2006/relationships/chart" Target="/ppt/slides/charts/chart36.xml" Id="R95d01163a890485a" /><Relationship Type="http://schemas.openxmlformats.org/officeDocument/2006/relationships/chart" Target="/ppt/slides/charts/chart37.xml" Id="R273feaaa1e004f89" /><Relationship Type="http://schemas.openxmlformats.org/officeDocument/2006/relationships/chart" Target="/ppt/slides/charts/chart38.xml" Id="R1f4f78ec80124763" /></Relationships>
</file>

<file path=ppt/slides/_rels/slide26.xml.rels>&#65279;<?xml version="1.0" encoding="utf-8"?><Relationships xmlns="http://schemas.openxmlformats.org/package/2006/relationships"><Relationship Type="http://schemas.openxmlformats.org/officeDocument/2006/relationships/image" Target="/ppt/media/imagec.bin" Id="Reb3ba95b19234937" /><Relationship Type="http://schemas.openxmlformats.org/officeDocument/2006/relationships/slideLayout" Target="/ppt/slideLayouts/slideLayoutc.xml" Id="R7396303636a44c0c" /><Relationship Type="http://schemas.openxmlformats.org/officeDocument/2006/relationships/chart" Target="/ppt/slides/charts/chart39.xml" Id="Ra51bf7b5c40b4621" /><Relationship Type="http://schemas.openxmlformats.org/officeDocument/2006/relationships/chart" Target="/ppt/slides/charts/chart3a.xml" Id="R2ad50a150af3451b" /><Relationship Type="http://schemas.openxmlformats.org/officeDocument/2006/relationships/chart" Target="/ppt/slides/charts/chart3b.xml" Id="R190d61ae5c2f49d5" /></Relationships>
</file>

<file path=ppt/slides/_rels/slide27.xml.rels>&#65279;<?xml version="1.0" encoding="utf-8"?><Relationships xmlns="http://schemas.openxmlformats.org/package/2006/relationships"><Relationship Type="http://schemas.openxmlformats.org/officeDocument/2006/relationships/image" Target="/ppt/media/imagec.bin" Id="R31fe30fa78464e1d" /><Relationship Type="http://schemas.openxmlformats.org/officeDocument/2006/relationships/slideLayout" Target="/ppt/slideLayouts/slideLayoutc.xml" Id="Rb7ced7ac250f4ec5" /><Relationship Type="http://schemas.openxmlformats.org/officeDocument/2006/relationships/chart" Target="/ppt/slides/charts/chart3c.xml" Id="R9fcd328ad07b49fd" /><Relationship Type="http://schemas.openxmlformats.org/officeDocument/2006/relationships/chart" Target="/ppt/slides/charts/chart3d.xml" Id="Ra19e86690201457e" /><Relationship Type="http://schemas.openxmlformats.org/officeDocument/2006/relationships/chart" Target="/ppt/slides/charts/chart3e.xml" Id="R899f8e0a4e4d497f" /></Relationships>
</file>

<file path=ppt/slides/_rels/slide28.xml.rels>&#65279;<?xml version="1.0" encoding="utf-8"?><Relationships xmlns="http://schemas.openxmlformats.org/package/2006/relationships"><Relationship Type="http://schemas.openxmlformats.org/officeDocument/2006/relationships/image" Target="/ppt/media/imagec.bin" Id="R83228d5f5a4f45d2" /><Relationship Type="http://schemas.openxmlformats.org/officeDocument/2006/relationships/slideLayout" Target="/ppt/slideLayouts/slideLayoutc.xml" Id="R13fd5d6f093942bf" /><Relationship Type="http://schemas.openxmlformats.org/officeDocument/2006/relationships/chart" Target="/ppt/slides/charts/chart3f.xml" Id="R87c840ede314429a" /><Relationship Type="http://schemas.openxmlformats.org/officeDocument/2006/relationships/chart" Target="/ppt/slides/charts/chart40.xml" Id="Rbc205a66c94a423b" /><Relationship Type="http://schemas.openxmlformats.org/officeDocument/2006/relationships/chart" Target="/ppt/slides/charts/chart41.xml" Id="R7fb71f519a134953" /><Relationship Type="http://schemas.openxmlformats.org/officeDocument/2006/relationships/chart" Target="/ppt/slides/charts/chart42.xml" Id="Reaf62a2454b5478e" /><Relationship Type="http://schemas.openxmlformats.org/officeDocument/2006/relationships/chart" Target="/ppt/slides/charts/chart43.xml" Id="R05e9a8178feb4d35" /><Relationship Type="http://schemas.openxmlformats.org/officeDocument/2006/relationships/chart" Target="/ppt/slides/charts/chart44.xml" Id="R1a6860e35cc7474b" /><Relationship Type="http://schemas.openxmlformats.org/officeDocument/2006/relationships/chart" Target="/ppt/slides/charts/chart45.xml" Id="R64065e767aff4d7d" /></Relationships>
</file>

<file path=ppt/slides/_rels/slide29.xml.rels>&#65279;<?xml version="1.0" encoding="utf-8"?><Relationships xmlns="http://schemas.openxmlformats.org/package/2006/relationships"><Relationship Type="http://schemas.openxmlformats.org/officeDocument/2006/relationships/image" Target="/ppt/media/imagec.bin" Id="Rb9ba76dcd6ef4809" /><Relationship Type="http://schemas.openxmlformats.org/officeDocument/2006/relationships/slideLayout" Target="/ppt/slideLayouts/slideLayoutc.xml" Id="R6a865ea90d394b2c" /></Relationships>
</file>

<file path=ppt/slides/_rels/slide2a.xml.rels>&#65279;<?xml version="1.0" encoding="utf-8"?><Relationships xmlns="http://schemas.openxmlformats.org/package/2006/relationships"><Relationship Type="http://schemas.openxmlformats.org/officeDocument/2006/relationships/image" Target="/ppt/media/imagec.bin" Id="Rc074266c8b324ac1" /><Relationship Type="http://schemas.openxmlformats.org/officeDocument/2006/relationships/slideLayout" Target="/ppt/slideLayouts/slideLayoutc.xml" Id="R96c49451e9b84d74" /></Relationships>
</file>

<file path=ppt/slides/_rels/slide2b.xml.rels>&#65279;<?xml version="1.0" encoding="utf-8"?><Relationships xmlns="http://schemas.openxmlformats.org/package/2006/relationships"><Relationship Type="http://schemas.openxmlformats.org/officeDocument/2006/relationships/image" Target="/ppt/media/imagec.bin" Id="Rb3f1c026868949c4" /><Relationship Type="http://schemas.openxmlformats.org/officeDocument/2006/relationships/slideLayout" Target="/ppt/slideLayouts/slideLayoutc.xml" Id="R8571e8e6ab7f4f13" /><Relationship Type="http://schemas.openxmlformats.org/officeDocument/2006/relationships/chart" Target="/ppt/slides/charts/chart46.xml" Id="R6c3f23c953144bc1" /><Relationship Type="http://schemas.openxmlformats.org/officeDocument/2006/relationships/chart" Target="/ppt/slides/charts/chart47.xml" Id="R20921b0a1cab4837" /><Relationship Type="http://schemas.openxmlformats.org/officeDocument/2006/relationships/chart" Target="/ppt/slides/charts/chart48.xml" Id="R02b2f0b88b7547ab" /><Relationship Type="http://schemas.openxmlformats.org/officeDocument/2006/relationships/chart" Target="/ppt/slides/charts/chart49.xml" Id="R6d796dbebc194066" /></Relationships>
</file>

<file path=ppt/slides/_rels/slide2c.xml.rels>&#65279;<?xml version="1.0" encoding="utf-8"?><Relationships xmlns="http://schemas.openxmlformats.org/package/2006/relationships"><Relationship Type="http://schemas.openxmlformats.org/officeDocument/2006/relationships/image" Target="/ppt/media/imagec.bin" Id="R5eab43ad8e454c07" /><Relationship Type="http://schemas.openxmlformats.org/officeDocument/2006/relationships/slideLayout" Target="/ppt/slideLayouts/slideLayoutc.xml" Id="Re28072d9429546db" /></Relationships>
</file>

<file path=ppt/slides/_rels/slide2d.xml.rels>&#65279;<?xml version="1.0" encoding="utf-8"?><Relationships xmlns="http://schemas.openxmlformats.org/package/2006/relationships"><Relationship Type="http://schemas.openxmlformats.org/officeDocument/2006/relationships/image" Target="/ppt/media/imagec.bin" Id="R0397596a284a45bf" /><Relationship Type="http://schemas.openxmlformats.org/officeDocument/2006/relationships/slideLayout" Target="/ppt/slideLayouts/slideLayoutc.xml" Id="R4e5daf50307d4d8b" /><Relationship Type="http://schemas.openxmlformats.org/officeDocument/2006/relationships/chart" Target="/ppt/slides/charts/chart4a.xml" Id="R56f9d1711d6e4c0c" /><Relationship Type="http://schemas.openxmlformats.org/officeDocument/2006/relationships/chart" Target="/ppt/slides/charts/chart4b.xml" Id="R55fbb628bf8d432a" /><Relationship Type="http://schemas.openxmlformats.org/officeDocument/2006/relationships/chart" Target="/ppt/slides/charts/chart4c.xml" Id="R0a04e4e723784ae7" /><Relationship Type="http://schemas.openxmlformats.org/officeDocument/2006/relationships/chart" Target="/ppt/slides/charts/chart4d.xml" Id="R52081763f6c44925" /><Relationship Type="http://schemas.openxmlformats.org/officeDocument/2006/relationships/chart" Target="/ppt/slides/charts/chart4e.xml" Id="Re14873447b2a44ff" /><Relationship Type="http://schemas.openxmlformats.org/officeDocument/2006/relationships/chart" Target="/ppt/slides/charts/chart4f.xml" Id="Rce21a230540144b9" /><Relationship Type="http://schemas.openxmlformats.org/officeDocument/2006/relationships/chart" Target="/ppt/slides/charts/chart50.xml" Id="Refef7117101645e4" /><Relationship Type="http://schemas.openxmlformats.org/officeDocument/2006/relationships/chart" Target="/ppt/slides/charts/chart51.xml" Id="Rb4a178f5061b40cb" /></Relationships>
</file>

<file path=ppt/slides/_rels/slide2e.xml.rels>&#65279;<?xml version="1.0" encoding="utf-8"?><Relationships xmlns="http://schemas.openxmlformats.org/package/2006/relationships"><Relationship Type="http://schemas.openxmlformats.org/officeDocument/2006/relationships/image" Target="/ppt/media/imagec.bin" Id="R9e958acb19884e16" /><Relationship Type="http://schemas.openxmlformats.org/officeDocument/2006/relationships/slideLayout" Target="/ppt/slideLayouts/slideLayoutc.xml" Id="Rb303c04ef02e4891" /></Relationships>
</file>

<file path=ppt/slides/_rels/slide2f.xml.rels>&#65279;<?xml version="1.0" encoding="utf-8"?><Relationships xmlns="http://schemas.openxmlformats.org/package/2006/relationships"><Relationship Type="http://schemas.openxmlformats.org/officeDocument/2006/relationships/image" Target="/ppt/media/imagec.bin" Id="R950a414882fa4e48" /><Relationship Type="http://schemas.openxmlformats.org/officeDocument/2006/relationships/slideLayout" Target="/ppt/slideLayouts/slideLayoutc.xml" Id="R2ee2ad3b5f694f5f" /></Relationships>
</file>

<file path=ppt/slides/_rels/slide30.xml.rels>&#65279;<?xml version="1.0" encoding="utf-8"?><Relationships xmlns="http://schemas.openxmlformats.org/package/2006/relationships"><Relationship Type="http://schemas.openxmlformats.org/officeDocument/2006/relationships/image" Target="/ppt/media/imagec.bin" Id="R4b6f0b9fd0604fb9" /><Relationship Type="http://schemas.openxmlformats.org/officeDocument/2006/relationships/slideLayout" Target="/ppt/slideLayouts/slideLayoutc.xml" Id="R04d2aec3f8874dab" /><Relationship Type="http://schemas.openxmlformats.org/officeDocument/2006/relationships/chart" Target="/ppt/slides/charts/chart52.xml" Id="R3363011c37c149b7" /><Relationship Type="http://schemas.openxmlformats.org/officeDocument/2006/relationships/chart" Target="/ppt/slides/charts/chart53.xml" Id="R28ef8c1e4be84364" /></Relationships>
</file>

<file path=ppt/slides/_rels/slide31.xml.rels>&#65279;<?xml version="1.0" encoding="utf-8"?><Relationships xmlns="http://schemas.openxmlformats.org/package/2006/relationships"><Relationship Type="http://schemas.openxmlformats.org/officeDocument/2006/relationships/image" Target="/ppt/media/imagec.bin" Id="R981e3d70e6084c66" /><Relationship Type="http://schemas.openxmlformats.org/officeDocument/2006/relationships/slideLayout" Target="/ppt/slideLayouts/slideLayoutc.xml" Id="R5759119aca0a4e52" /></Relationships>
</file>

<file path=ppt/slides/_rels/slide32.xml.rels>&#65279;<?xml version="1.0" encoding="utf-8"?><Relationships xmlns="http://schemas.openxmlformats.org/package/2006/relationships"><Relationship Type="http://schemas.openxmlformats.org/officeDocument/2006/relationships/image" Target="/ppt/media/imagec.bin" Id="R0844761151084e98" /><Relationship Type="http://schemas.openxmlformats.org/officeDocument/2006/relationships/slideLayout" Target="/ppt/slideLayouts/slideLayoutc.xml" Id="R8fed24f1094d49e4" /><Relationship Type="http://schemas.openxmlformats.org/officeDocument/2006/relationships/chart" Target="/ppt/slides/charts/chart54.xml" Id="R53c0ccb786434e64" /><Relationship Type="http://schemas.openxmlformats.org/officeDocument/2006/relationships/chart" Target="/ppt/slides/charts/chart55.xml" Id="R365824f6d33444c5" /><Relationship Type="http://schemas.openxmlformats.org/officeDocument/2006/relationships/chart" Target="/ppt/slides/charts/chart56.xml" Id="R89a5234157834315" /><Relationship Type="http://schemas.openxmlformats.org/officeDocument/2006/relationships/chart" Target="/ppt/slides/charts/chart57.xml" Id="Rbfa2618725734b0a" /><Relationship Type="http://schemas.openxmlformats.org/officeDocument/2006/relationships/chart" Target="/ppt/slides/charts/chart58.xml" Id="R2180e58440d44994" /></Relationships>
</file>

<file path=ppt/slides/_rels/slide33.xml.rels>&#65279;<?xml version="1.0" encoding="utf-8"?><Relationships xmlns="http://schemas.openxmlformats.org/package/2006/relationships"><Relationship Type="http://schemas.openxmlformats.org/officeDocument/2006/relationships/image" Target="/ppt/media/imagec.bin" Id="R927ad6e8f67c41dd" /><Relationship Type="http://schemas.openxmlformats.org/officeDocument/2006/relationships/slideLayout" Target="/ppt/slideLayouts/slideLayoutc.xml" Id="R0d7ba58667d74581" /></Relationships>
</file>

<file path=ppt/slides/_rels/slide34.xml.rels>&#65279;<?xml version="1.0" encoding="utf-8"?><Relationships xmlns="http://schemas.openxmlformats.org/package/2006/relationships"><Relationship Type="http://schemas.openxmlformats.org/officeDocument/2006/relationships/image" Target="/ppt/media/imagec.bin" Id="Rdb15de7e9c1d400f" /><Relationship Type="http://schemas.openxmlformats.org/officeDocument/2006/relationships/slideLayout" Target="/ppt/slideLayouts/slideLayoutc.xml" Id="Reec139f82e7d42e5" /><Relationship Type="http://schemas.openxmlformats.org/officeDocument/2006/relationships/chart" Target="/ppt/slides/charts/chart59.xml" Id="R9eb36fee313f4241" /><Relationship Type="http://schemas.openxmlformats.org/officeDocument/2006/relationships/chart" Target="/ppt/slides/charts/chart5a.xml" Id="R9cc90ebfb7ef43ef" /></Relationships>
</file>

<file path=ppt/slides/_rels/slide35.xml.rels>&#65279;<?xml version="1.0" encoding="utf-8"?><Relationships xmlns="http://schemas.openxmlformats.org/package/2006/relationships"><Relationship Type="http://schemas.openxmlformats.org/officeDocument/2006/relationships/image" Target="/ppt/media/imagec.bin" Id="Rff6fe5a3568d4068" /><Relationship Type="http://schemas.openxmlformats.org/officeDocument/2006/relationships/slideLayout" Target="/ppt/slideLayouts/slideLayoutc.xml" Id="Rbc2324a8ce5f424f" /></Relationships>
</file>

<file path=ppt/slides/_rels/slide36.xml.rels>&#65279;<?xml version="1.0" encoding="utf-8"?><Relationships xmlns="http://schemas.openxmlformats.org/package/2006/relationships"><Relationship Type="http://schemas.openxmlformats.org/officeDocument/2006/relationships/image" Target="/ppt/media/imagec.bin" Id="R0d75ec8c07af4c25" /><Relationship Type="http://schemas.openxmlformats.org/officeDocument/2006/relationships/slideLayout" Target="/ppt/slideLayouts/slideLayoutc.xml" Id="Rea0c817734ec4879" /><Relationship Type="http://schemas.openxmlformats.org/officeDocument/2006/relationships/chart" Target="/ppt/slides/charts/chart5b.xml" Id="Rfdc710e398a1445e" /></Relationships>
</file>

<file path=ppt/slides/_rels/slide37.xml.rels>&#65279;<?xml version="1.0" encoding="utf-8"?><Relationships xmlns="http://schemas.openxmlformats.org/package/2006/relationships"><Relationship Type="http://schemas.openxmlformats.org/officeDocument/2006/relationships/image" Target="/ppt/media/imagec.bin" Id="R58981200101a435b" /><Relationship Type="http://schemas.openxmlformats.org/officeDocument/2006/relationships/slideLayout" Target="/ppt/slideLayouts/slideLayoutc.xml" Id="Rbb95b28d7ea349b2" /><Relationship Type="http://schemas.openxmlformats.org/officeDocument/2006/relationships/chart" Target="/ppt/slides/charts/chart5c.xml" Id="R1a16a9b74b2540a6" /></Relationships>
</file>

<file path=ppt/slides/_rels/slide38.xml.rels>&#65279;<?xml version="1.0" encoding="utf-8"?><Relationships xmlns="http://schemas.openxmlformats.org/package/2006/relationships"><Relationship Type="http://schemas.openxmlformats.org/officeDocument/2006/relationships/image" Target="/ppt/media/imagec.bin" Id="Rc4f1ffa19e104827" /><Relationship Type="http://schemas.openxmlformats.org/officeDocument/2006/relationships/slideLayout" Target="/ppt/slideLayouts/slideLayoutc.xml" Id="Rd88cd4fa8a214eea" /><Relationship Type="http://schemas.openxmlformats.org/officeDocument/2006/relationships/chart" Target="/ppt/slides/charts/chart5d.xml" Id="R2db7e424e3854964" /></Relationships>
</file>

<file path=ppt/slides/_rels/slide39.xml.rels>&#65279;<?xml version="1.0" encoding="utf-8"?><Relationships xmlns="http://schemas.openxmlformats.org/package/2006/relationships"><Relationship Type="http://schemas.openxmlformats.org/officeDocument/2006/relationships/image" Target="/ppt/media/imagec.bin" Id="R11b0e3f5a7994936" /><Relationship Type="http://schemas.openxmlformats.org/officeDocument/2006/relationships/slideLayout" Target="/ppt/slideLayouts/slideLayoutc.xml" Id="R1d22b3a39af24435" /><Relationship Type="http://schemas.openxmlformats.org/officeDocument/2006/relationships/chart" Target="/ppt/slides/charts/chart5e.xml" Id="Rf28947e014e14e53" /></Relationships>
</file>

<file path=ppt/slides/_rels/slide3a.xml.rels>&#65279;<?xml version="1.0" encoding="utf-8"?><Relationships xmlns="http://schemas.openxmlformats.org/package/2006/relationships"><Relationship Type="http://schemas.openxmlformats.org/officeDocument/2006/relationships/image" Target="/ppt/media/imagec.bin" Id="Rec66cce83e094ca8" /><Relationship Type="http://schemas.openxmlformats.org/officeDocument/2006/relationships/slideLayout" Target="/ppt/slideLayouts/slideLayoutc.xml" Id="Ra6f155ca68614263" /><Relationship Type="http://schemas.openxmlformats.org/officeDocument/2006/relationships/chart" Target="/ppt/slides/charts/chart5f.xml" Id="Ra498e003517e4115" /></Relationships>
</file>

<file path=ppt/slides/_rels/slide3b.xml.rels>&#65279;<?xml version="1.0" encoding="utf-8"?><Relationships xmlns="http://schemas.openxmlformats.org/package/2006/relationships"><Relationship Type="http://schemas.openxmlformats.org/officeDocument/2006/relationships/image" Target="/ppt/media/imagec.bin" Id="Rb61d9148fbf34636" /><Relationship Type="http://schemas.openxmlformats.org/officeDocument/2006/relationships/slideLayout" Target="/ppt/slideLayouts/slideLayoutc.xml" Id="Rd356eb27734c4d6a" /><Relationship Type="http://schemas.openxmlformats.org/officeDocument/2006/relationships/chart" Target="/ppt/slides/charts/chart60.xml" Id="R917c84d6a62d4501" /></Relationships>
</file>

<file path=ppt/slides/_rels/slide3c.xml.rels>&#65279;<?xml version="1.0" encoding="utf-8"?><Relationships xmlns="http://schemas.openxmlformats.org/package/2006/relationships"><Relationship Type="http://schemas.openxmlformats.org/officeDocument/2006/relationships/image" Target="/ppt/media/imagec.bin" Id="Ra44828465c0a40bf" /><Relationship Type="http://schemas.openxmlformats.org/officeDocument/2006/relationships/slideLayout" Target="/ppt/slideLayouts/slideLayoutc.xml" Id="Rb95403d7f7684975" /><Relationship Type="http://schemas.openxmlformats.org/officeDocument/2006/relationships/chart" Target="/ppt/slides/charts/chart61.xml" Id="Rbcd834ad40844af0" /></Relationships>
</file>

<file path=ppt/slides/_rels/slide3d.xml.rels>&#65279;<?xml version="1.0" encoding="utf-8"?><Relationships xmlns="http://schemas.openxmlformats.org/package/2006/relationships"><Relationship Type="http://schemas.openxmlformats.org/officeDocument/2006/relationships/image" Target="/ppt/media/imagec.bin" Id="Reefb5bb33c434251" /><Relationship Type="http://schemas.openxmlformats.org/officeDocument/2006/relationships/slideLayout" Target="/ppt/slideLayouts/slideLayoutc.xml" Id="R662a00a296d2471d" /><Relationship Type="http://schemas.openxmlformats.org/officeDocument/2006/relationships/chart" Target="/ppt/slides/charts/chart62.xml" Id="R16446c3bd204485f" /></Relationships>
</file>

<file path=ppt/slides/_rels/slide3e.xml.rels>&#65279;<?xml version="1.0" encoding="utf-8"?><Relationships xmlns="http://schemas.openxmlformats.org/package/2006/relationships"><Relationship Type="http://schemas.openxmlformats.org/officeDocument/2006/relationships/image" Target="/ppt/media/imagec.bin" Id="R1db8721048de4cc4" /><Relationship Type="http://schemas.openxmlformats.org/officeDocument/2006/relationships/slideLayout" Target="/ppt/slideLayouts/slideLayoutc.xml" Id="Rdd085ac2ddc246f0"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0.363636</c:v>
              </c:pt>
              <c:pt idx="1">
                <c:v>0.454545</c:v>
              </c:pt>
              <c:pt idx="2">
                <c:v>0.181818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0.454545</c:v>
              </c:pt>
              <c:pt idx="1">
                <c:v>0.545455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0.818182</c:v>
              </c:pt>
              <c:pt idx="1">
                <c:v>0.181818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Astris Gata 7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4.210762</c:v>
              </c:pt>
              <c:pt idx="1">
                <c:v>3.969231</c:v>
              </c:pt>
              <c:pt idx="2">
                <c:v>4.088000</c:v>
              </c:pt>
              <c:pt idx="3">
                <c:v>4.213115</c:v>
              </c:pt>
              <c:pt idx="4">
                <c:v>4.184049</c:v>
              </c:pt>
              <c:pt idx="5">
                <c:v>3.863636</c:v>
              </c:pt>
            </c:numLit>
          </c:val>
        </c:ser>
        <c:ser>
          <c:idx val="4"/>
          <c:order val="4"/>
          <c:tx>
            <c:v>Gullvivan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4.440000</c:v>
              </c:pt>
              <c:pt idx="1">
                <c:v>4.136364</c:v>
              </c:pt>
              <c:pt idx="2">
                <c:v>4.232558</c:v>
              </c:pt>
              <c:pt idx="3">
                <c:v>4.272727</c:v>
              </c:pt>
              <c:pt idx="4">
                <c:v>4.370370</c:v>
              </c:pt>
              <c:pt idx="5">
                <c:v>3.863636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0.454545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0.363636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0.727273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0.181818</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0.818182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0.818182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0.636364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0.272727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0.181818</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0.363636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Jag känner mig trygg med att mitt barn blir väl omhändertaget på förskolan</c:v>
              </c:pt>
              <c:pt idx="2">
                <c:v>Mitt barn trivs på förskolan</c:v>
              </c:pt>
              <c:pt idx="3">
                <c:v>Förskolan informerar om mål och innehåll i utbildningen</c:v>
              </c:pt>
              <c:pt idx="4">
                <c:v>Mitt barns förskola uppmuntrar till lek, utveckling och lärande</c:v>
              </c:pt>
            </c:strLit>
          </c:cat>
          <c:val>
            <c:numLit>
              <c:formatCode>General</c:formatCode>
              <c:ptCount val="5"/>
              <c:pt idx="0">
                <c:v>0.800000</c:v>
              </c:pt>
              <c:pt idx="1">
                <c:v>0.600000</c:v>
              </c:pt>
              <c:pt idx="2">
                <c:v>0.500000</c:v>
              </c:pt>
              <c:pt idx="3">
                <c:v>0.500000</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0.909091</c:v>
              </c:pt>
              <c:pt idx="1">
                <c:v>0.818182</c:v>
              </c:pt>
              <c:pt idx="2">
                <c:v>0.818182</c:v>
              </c:pt>
              <c:pt idx="3">
                <c:v>0.909091</c:v>
              </c:pt>
              <c:pt idx="4">
                <c:v>0.727273</c:v>
              </c:pt>
              <c:pt idx="5">
                <c:v>0.636364</c:v>
              </c:pt>
              <c:pt idx="6">
                <c:v>0.909091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0.818182</c:v>
              </c:pt>
              <c:pt idx="1">
                <c:v>0.818182</c:v>
              </c:pt>
              <c:pt idx="2">
                <c:v>0.818182</c:v>
              </c:pt>
              <c:pt idx="3">
                <c:v>0.818182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0.818182</c:v>
              </c:pt>
              <c:pt idx="1">
                <c:v>0.818182</c:v>
              </c:pt>
              <c:pt idx="2">
                <c:v>0.727273</c:v>
              </c:pt>
              <c:pt idx="3">
                <c:v>1.000000</c:v>
              </c:pt>
              <c:pt idx="4">
                <c:v>0.818182</c:v>
              </c:pt>
              <c:pt idx="5">
                <c:v>0.818182</c:v>
              </c:pt>
              <c:pt idx="6">
                <c:v>0.818182</c:v>
              </c:pt>
              <c:pt idx="7">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0.909091</c:v>
              </c:pt>
              <c:pt idx="1">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0.909091</c:v>
              </c:pt>
              <c:pt idx="1">
                <c:v>0.818182</c:v>
              </c:pt>
              <c:pt idx="2">
                <c:v>0.727273</c:v>
              </c:pt>
              <c:pt idx="3">
                <c:v>0.818182</c:v>
              </c:pt>
              <c:pt idx="4">
                <c:v>0.818182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0.727273</c:v>
              </c:pt>
              <c:pt idx="1">
                <c:v>0.454545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Gullvivan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397a82cfbcca485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73d151b2134487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d24357abe7e6434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Gullvivan</a:t>
            </a:r>
            <a:r>
              <a:rPr lang="sv-SE" sz="900" dirty="0"/>
              <a:t> och bygger på svar från </a:t>
            </a:r>
            <a:r>
              <a:rPr lang="sv-SE" sz="900" dirty="0"/>
              <a:t>11</a:t>
            </a:r>
            <a:r>
              <a:rPr lang="sv-SE" sz="900" dirty="0"/>
              <a:t> vårdnadshavare av </a:t>
            </a:r>
            <a:r>
              <a:rPr lang="sv-SE" sz="900" dirty="0"/>
              <a:t>23</a:t>
            </a:r>
            <a:r>
              <a:rPr lang="sv-SE" sz="900" dirty="0"/>
              <a:t> vilket ger en svarsfrekvens om </a:t>
            </a:r>
            <a:r>
              <a:rPr lang="sv-SE" sz="900" dirty="0"/>
              <a:t>48%</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dc059be4ace240da"/>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05d62376d3fa430f"/>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ef30b33479fb44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614a72b2831462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350ebe3e0374a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6a871501b544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5d01163a890485a"/>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73feaaa1e004f8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f4f78ec801247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56213318eb046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kan rekommendera mitt barns förskola till andra vårdnadshavare.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a51bf7b5c40b462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ad50a150af3451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90d61ae5c2f49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3ba95b1923493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fcd328ad07b49f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19e86690201457e"/>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99f8e0a4e4d497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1fe30fa78464e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87c840ede314429a"/>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bc205a66c94a423b"/>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7fb71f519a134953"/>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af62a2454b5478e"/>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05e9a8178feb4d35"/>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1a6860e35cc7474b"/>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64065e767aff4d7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3228d5f5a4f45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ba76dcd6ef480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074266c8b324a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6c3f23c953144bc1"/>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20921b0a1cab4837"/>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02b2f0b88b7547ab"/>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6d796dbebc1940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3f1c026868949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ab43ad8e454c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56f9d1711d6e4c0c"/>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5fbb628bf8d432a"/>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a04e4e723784ae7"/>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52081763f6c44925"/>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e14873447b2a44ff"/>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ce21a230540144b9"/>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efef7117101645e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b4a178f5061b40c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397596a284a45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e958acb19884e1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50a414882fa4e4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3363011c37c149b7"/>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8ef8c1e4be8436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6f0b9fd0604fb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81e3d70e6084c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3c0ccb786434e64"/>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365824f6d33444c5"/>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89a5234157834315"/>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bfa2618725734b0a"/>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2180e58440d4499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44761151084e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7ad6e8f67c41d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2.25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9eb36fee313f4241"/>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cc90ebfb7ef43e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15de7e9c1d40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f6fe5a3568d40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Gullvivan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Gullvivan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2.77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dc710e398a1445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d75ec8c07af4c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a16a9b74b2540a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981200101a43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db7e424e385496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f1ffa19e1048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28947e014e14e5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1b0e3f5a799493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498e003517e411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c66cce83e094c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17c84d6a62d450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61d9148fbf3463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cd834ad40844af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4828465c0a40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6446c3bd20448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fb5bb33c43425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Gullvivan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Gullvivan</a:t>
            </a:r>
            <a:r>
              <a:rPr lang="sv-SE" sz="1000" dirty="0">
                <a:latin typeface="Consolas" panose="020B0609020204030204" pitchFamily="49" charset="0"/>
              </a:rPr>
              <a:t> | Svarsfrekvens </a:t>
            </a:r>
            <a:r>
              <a:rPr lang="sv-SE" sz="1000" dirty="0">
                <a:latin typeface="Consolas" panose="020B0609020204030204" pitchFamily="49" charset="0"/>
              </a:rPr>
              <a:t>48%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db8721048de4c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A64DDA-7D9D-468E-A016-E80D90C97A55}"/>
</file>

<file path=customXml/itemProps2.xml><?xml version="1.0" encoding="utf-8"?>
<ds:datastoreItem xmlns:ds="http://schemas.openxmlformats.org/officeDocument/2006/customXml" ds:itemID="{95594706-B585-4784-9CE8-CC6A13E68BAE}"/>
</file>

<file path=customXml/itemProps3.xml><?xml version="1.0" encoding="utf-8"?>
<ds:datastoreItem xmlns:ds="http://schemas.openxmlformats.org/officeDocument/2006/customXml" ds:itemID="{5EE5834F-7937-4EB9-AE43-1E4B6B1E5DFB}"/>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2024-03-25T14:52:53Z</dcterms:created>
  <dcterms:modified xsi:type="dcterms:W3CDTF">2024-03-25T14:52:53Z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